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E62-0FA6-447B-A09D-6E50D569EF6E}" type="datetimeFigureOut">
              <a:rPr lang="zh-TW" altLang="en-US" smtClean="0"/>
              <a:t>2022/3/18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9BAB-C0C3-45C5-88F8-593645D928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5239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E62-0FA6-447B-A09D-6E50D569EF6E}" type="datetimeFigureOut">
              <a:rPr lang="zh-TW" altLang="en-US" smtClean="0"/>
              <a:t>2022/3/18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9BAB-C0C3-45C5-88F8-593645D928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195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E62-0FA6-447B-A09D-6E50D569EF6E}" type="datetimeFigureOut">
              <a:rPr lang="zh-TW" altLang="en-US" smtClean="0"/>
              <a:t>2022/3/18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9BAB-C0C3-45C5-88F8-593645D928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1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E62-0FA6-447B-A09D-6E50D569EF6E}" type="datetimeFigureOut">
              <a:rPr lang="zh-TW" altLang="en-US" smtClean="0"/>
              <a:t>2022/3/18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9BAB-C0C3-45C5-88F8-593645D928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328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E62-0FA6-447B-A09D-6E50D569EF6E}" type="datetimeFigureOut">
              <a:rPr lang="zh-TW" altLang="en-US" smtClean="0"/>
              <a:t>2022/3/18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9BAB-C0C3-45C5-88F8-593645D928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6922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E62-0FA6-447B-A09D-6E50D569EF6E}" type="datetimeFigureOut">
              <a:rPr lang="zh-TW" altLang="en-US" smtClean="0"/>
              <a:t>2022/3/18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9BAB-C0C3-45C5-88F8-593645D928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3890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E62-0FA6-447B-A09D-6E50D569EF6E}" type="datetimeFigureOut">
              <a:rPr lang="zh-TW" altLang="en-US" smtClean="0"/>
              <a:t>2022/3/18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9BAB-C0C3-45C5-88F8-593645D928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87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E62-0FA6-447B-A09D-6E50D569EF6E}" type="datetimeFigureOut">
              <a:rPr lang="zh-TW" altLang="en-US" smtClean="0"/>
              <a:t>2022/3/18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9BAB-C0C3-45C5-88F8-593645D928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825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E62-0FA6-447B-A09D-6E50D569EF6E}" type="datetimeFigureOut">
              <a:rPr lang="zh-TW" altLang="en-US" smtClean="0"/>
              <a:t>2022/3/18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9BAB-C0C3-45C5-88F8-593645D928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726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E62-0FA6-447B-A09D-6E50D569EF6E}" type="datetimeFigureOut">
              <a:rPr lang="zh-TW" altLang="en-US" smtClean="0"/>
              <a:t>2022/3/18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9BAB-C0C3-45C5-88F8-593645D928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700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72E62-0FA6-447B-A09D-6E50D569EF6E}" type="datetimeFigureOut">
              <a:rPr lang="zh-TW" altLang="en-US" smtClean="0"/>
              <a:t>2022/3/18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9BAB-C0C3-45C5-88F8-593645D928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8450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72E62-0FA6-447B-A09D-6E50D569EF6E}" type="datetimeFigureOut">
              <a:rPr lang="zh-TW" altLang="en-US" smtClean="0"/>
              <a:t>2022/3/18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C9BAB-C0C3-45C5-88F8-593645D928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377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1524000" y="2586038"/>
            <a:ext cx="9144000" cy="1506690"/>
          </a:xfrm>
        </p:spPr>
        <p:txBody>
          <a:bodyPr/>
          <a:lstStyle/>
          <a:p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Paper Title</a:t>
            </a:r>
            <a:endPara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副標題 2"/>
          <p:cNvSpPr>
            <a:spLocks noGrp="1"/>
          </p:cNvSpPr>
          <p:nvPr>
            <p:ph type="subTitle" idx="1"/>
          </p:nvPr>
        </p:nvSpPr>
        <p:spPr>
          <a:xfrm>
            <a:off x="1524000" y="4422480"/>
            <a:ext cx="9144000" cy="1655762"/>
          </a:xfrm>
        </p:spPr>
        <p:txBody>
          <a:bodyPr/>
          <a:lstStyle/>
          <a:p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Author List</a:t>
            </a:r>
          </a:p>
          <a:p>
            <a:r>
              <a:rPr lang="en-US" altLang="zh-TW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Affiliations</a:t>
            </a:r>
            <a:endParaRPr lang="zh-TW" altLang="en-US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3872202" y="167952"/>
            <a:ext cx="9044473" cy="9576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2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THE 34TH CONFERENCE ON COMPUTATIONAL LINGUISTICS AND SPEECH PROCESSING</a:t>
            </a:r>
            <a:endParaRPr lang="zh-TW" altLang="en-US" sz="2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3881533" y="1212756"/>
            <a:ext cx="3470988" cy="382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TW" sz="1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NOVEMBER 21 - 22, 2022v</a:t>
            </a:r>
          </a:p>
        </p:txBody>
      </p:sp>
    </p:spTree>
    <p:extLst>
      <p:ext uri="{BB962C8B-B14F-4D97-AF65-F5344CB8AC3E}">
        <p14:creationId xmlns:p14="http://schemas.microsoft.com/office/powerpoint/2010/main" val="373806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716902" y="2235310"/>
            <a:ext cx="10515600" cy="983751"/>
          </a:xfrm>
        </p:spPr>
        <p:txBody>
          <a:bodyPr>
            <a:normAutofit/>
          </a:bodyPr>
          <a:lstStyle/>
          <a:p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16902" y="3359018"/>
            <a:ext cx="10515600" cy="2996691"/>
          </a:xfrm>
        </p:spPr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3872202" y="167952"/>
            <a:ext cx="9044473" cy="9576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2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THE 34TH CONFERENCE ON COMPUTATIONAL LINGUISTICS AND SPEECH PROCESSING</a:t>
            </a:r>
            <a:endParaRPr lang="zh-TW" altLang="en-US" sz="2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3881533" y="1212756"/>
            <a:ext cx="3470988" cy="382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TW" sz="1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NOVEMBER 21 - 22, 2022v</a:t>
            </a:r>
          </a:p>
        </p:txBody>
      </p:sp>
    </p:spTree>
    <p:extLst>
      <p:ext uri="{BB962C8B-B14F-4D97-AF65-F5344CB8AC3E}">
        <p14:creationId xmlns:p14="http://schemas.microsoft.com/office/powerpoint/2010/main" val="824874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716902" y="2235310"/>
            <a:ext cx="10515600" cy="983751"/>
          </a:xfrm>
        </p:spPr>
        <p:txBody>
          <a:bodyPr>
            <a:normAutofit/>
          </a:bodyPr>
          <a:lstStyle/>
          <a:p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16902" y="3359018"/>
            <a:ext cx="10515600" cy="2996691"/>
          </a:xfrm>
        </p:spPr>
        <p:txBody>
          <a:bodyPr/>
          <a:lstStyle/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3872202" y="167952"/>
            <a:ext cx="9044473" cy="9576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TW" sz="2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THE 34TH CONFERENCE ON COMPUTATIONAL LINGUISTICS AND SPEECH PROCESSING</a:t>
            </a:r>
            <a:endParaRPr lang="zh-TW" altLang="en-US" sz="2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副標題 2"/>
          <p:cNvSpPr txBox="1">
            <a:spLocks/>
          </p:cNvSpPr>
          <p:nvPr/>
        </p:nvSpPr>
        <p:spPr>
          <a:xfrm>
            <a:off x="3881533" y="1212756"/>
            <a:ext cx="3470988" cy="382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TW" sz="1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NOVEMBER 21 - 22, 2022v</a:t>
            </a:r>
          </a:p>
        </p:txBody>
      </p:sp>
    </p:spTree>
    <p:extLst>
      <p:ext uri="{BB962C8B-B14F-4D97-AF65-F5344CB8AC3E}">
        <p14:creationId xmlns:p14="http://schemas.microsoft.com/office/powerpoint/2010/main" val="3118456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50</Words>
  <Application>Microsoft Office PowerPoint</Application>
  <PresentationFormat>寬螢幕</PresentationFormat>
  <Paragraphs>9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Calibri Light</vt:lpstr>
      <vt:lpstr>Office 佈景主題</vt:lpstr>
      <vt:lpstr>Paper Title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admin</dc:creator>
  <cp:lastModifiedBy>admin</cp:lastModifiedBy>
  <cp:revision>5</cp:revision>
  <dcterms:created xsi:type="dcterms:W3CDTF">2022-03-18T07:12:56Z</dcterms:created>
  <dcterms:modified xsi:type="dcterms:W3CDTF">2022-03-18T08:03:44Z</dcterms:modified>
</cp:coreProperties>
</file>